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9" r:id="rId3"/>
    <p:sldId id="260" r:id="rId4"/>
    <p:sldId id="261" r:id="rId5"/>
    <p:sldId id="262" r:id="rId6"/>
    <p:sldId id="263" r:id="rId7"/>
    <p:sldId id="264" r:id="rId8"/>
    <p:sldId id="265" r:id="rId9"/>
    <p:sldId id="280" r:id="rId10"/>
    <p:sldId id="284" r:id="rId11"/>
    <p:sldId id="272" r:id="rId12"/>
    <p:sldId id="282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CBCBCB"/>
    <a:srgbClr val="40A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RID NAOMI IYAMA ." userId="3f76c61f-bc1e-40af-90c7-b7eba8fb10cd" providerId="ADAL" clId="{5B382F09-D1A1-4981-B822-DC2D21E15C7F}"/>
    <pc:docChg chg="undo custSel modSld">
      <pc:chgData name="INGRID NAOMI IYAMA ." userId="3f76c61f-bc1e-40af-90c7-b7eba8fb10cd" providerId="ADAL" clId="{5B382F09-D1A1-4981-B822-DC2D21E15C7F}" dt="2020-06-29T21:46:06.183" v="130" actId="1076"/>
      <pc:docMkLst>
        <pc:docMk/>
      </pc:docMkLst>
      <pc:sldChg chg="modSp mod">
        <pc:chgData name="INGRID NAOMI IYAMA ." userId="3f76c61f-bc1e-40af-90c7-b7eba8fb10cd" providerId="ADAL" clId="{5B382F09-D1A1-4981-B822-DC2D21E15C7F}" dt="2020-06-29T21:45:56.236" v="128" actId="1076"/>
        <pc:sldMkLst>
          <pc:docMk/>
          <pc:sldMk cId="700041756" sldId="260"/>
        </pc:sldMkLst>
        <pc:picChg chg="mod">
          <ac:chgData name="INGRID NAOMI IYAMA ." userId="3f76c61f-bc1e-40af-90c7-b7eba8fb10cd" providerId="ADAL" clId="{5B382F09-D1A1-4981-B822-DC2D21E15C7F}" dt="2020-06-29T21:45:56.236" v="128" actId="1076"/>
          <ac:picMkLst>
            <pc:docMk/>
            <pc:sldMk cId="700041756" sldId="260"/>
            <ac:picMk id="3" creationId="{EAE5AB04-9C20-4DAE-B9B1-B2949659031B}"/>
          </ac:picMkLst>
        </pc:picChg>
      </pc:sldChg>
      <pc:sldChg chg="modSp mod modTransition">
        <pc:chgData name="INGRID NAOMI IYAMA ." userId="3f76c61f-bc1e-40af-90c7-b7eba8fb10cd" providerId="ADAL" clId="{5B382F09-D1A1-4981-B822-DC2D21E15C7F}" dt="2020-06-19T01:42:38.535" v="62" actId="1076"/>
        <pc:sldMkLst>
          <pc:docMk/>
          <pc:sldMk cId="1557850656" sldId="261"/>
        </pc:sldMkLst>
        <pc:picChg chg="mod">
          <ac:chgData name="INGRID NAOMI IYAMA ." userId="3f76c61f-bc1e-40af-90c7-b7eba8fb10cd" providerId="ADAL" clId="{5B382F09-D1A1-4981-B822-DC2D21E15C7F}" dt="2020-06-19T01:42:38.535" v="62" actId="1076"/>
          <ac:picMkLst>
            <pc:docMk/>
            <pc:sldMk cId="1557850656" sldId="261"/>
            <ac:picMk id="3" creationId="{45D223D7-EC13-4007-A570-605C5EB61E28}"/>
          </ac:picMkLst>
        </pc:picChg>
      </pc:sldChg>
      <pc:sldChg chg="modSp mod modTransition">
        <pc:chgData name="INGRID NAOMI IYAMA ." userId="3f76c61f-bc1e-40af-90c7-b7eba8fb10cd" providerId="ADAL" clId="{5B382F09-D1A1-4981-B822-DC2D21E15C7F}" dt="2020-06-19T01:43:17.491" v="126"/>
        <pc:sldMkLst>
          <pc:docMk/>
          <pc:sldMk cId="2563992116" sldId="262"/>
        </pc:sldMkLst>
        <pc:picChg chg="mod">
          <ac:chgData name="INGRID NAOMI IYAMA ." userId="3f76c61f-bc1e-40af-90c7-b7eba8fb10cd" providerId="ADAL" clId="{5B382F09-D1A1-4981-B822-DC2D21E15C7F}" dt="2020-06-19T01:42:29.264" v="61" actId="1076"/>
          <ac:picMkLst>
            <pc:docMk/>
            <pc:sldMk cId="2563992116" sldId="262"/>
            <ac:picMk id="3" creationId="{4602C734-7DBE-48FB-8D59-93D97F3BC8D2}"/>
          </ac:picMkLst>
        </pc:picChg>
      </pc:sldChg>
      <pc:sldChg chg="modSp mod">
        <pc:chgData name="INGRID NAOMI IYAMA ." userId="3f76c61f-bc1e-40af-90c7-b7eba8fb10cd" providerId="ADAL" clId="{5B382F09-D1A1-4981-B822-DC2D21E15C7F}" dt="2020-06-29T21:46:06.183" v="130" actId="1076"/>
        <pc:sldMkLst>
          <pc:docMk/>
          <pc:sldMk cId="4132035136" sldId="268"/>
        </pc:sldMkLst>
        <pc:picChg chg="mod">
          <ac:chgData name="INGRID NAOMI IYAMA ." userId="3f76c61f-bc1e-40af-90c7-b7eba8fb10cd" providerId="ADAL" clId="{5B382F09-D1A1-4981-B822-DC2D21E15C7F}" dt="2020-06-29T21:46:06.183" v="130" actId="1076"/>
          <ac:picMkLst>
            <pc:docMk/>
            <pc:sldMk cId="4132035136" sldId="268"/>
            <ac:picMk id="4" creationId="{0D89FE55-9250-417D-B991-0BE8CE40E8D6}"/>
          </ac:picMkLst>
        </pc:picChg>
      </pc:sldChg>
      <pc:sldChg chg="modTransition">
        <pc:chgData name="INGRID NAOMI IYAMA ." userId="3f76c61f-bc1e-40af-90c7-b7eba8fb10cd" providerId="ADAL" clId="{5B382F09-D1A1-4981-B822-DC2D21E15C7F}" dt="2020-06-19T01:40:19.012" v="36"/>
        <pc:sldMkLst>
          <pc:docMk/>
          <pc:sldMk cId="3432075396" sldId="27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566257760952273E-2"/>
          <c:y val="3.1327409829039178E-2"/>
          <c:w val="0.99970577335411215"/>
          <c:h val="0.91530654267862499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spPr>
            <a:ln>
              <a:noFill/>
            </a:ln>
            <a:effectLst>
              <a:softEdge rad="0"/>
            </a:effectLst>
          </c:spPr>
          <c:dPt>
            <c:idx val="0"/>
            <c:bubble3D val="0"/>
            <c:spPr>
              <a:solidFill>
                <a:srgbClr val="40A4C8"/>
              </a:solidFill>
              <a:ln w="19050">
                <a:noFill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A24F-4FC5-B794-2545633ABEA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3-A24F-4FC5-B794-2545633ABEAA}"/>
              </c:ext>
            </c:extLst>
          </c:dPt>
          <c:cat>
            <c:numRef>
              <c:f>Planilha1!$A$2:$A$3</c:f>
              <c:numCache>
                <c:formatCode>General</c:formatCode>
                <c:ptCount val="2"/>
              </c:numCache>
            </c:num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38</c:v>
                </c:pt>
                <c:pt idx="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4F-4FC5-B794-2545633ABE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272031115064436E-2"/>
          <c:y val="2.2433048923887377E-2"/>
          <c:w val="0.99970577335411215"/>
          <c:h val="0.91530654267862499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spPr>
            <a:ln>
              <a:noFill/>
            </a:ln>
            <a:effectLst>
              <a:softEdge rad="0"/>
            </a:effectLst>
          </c:spPr>
          <c:dPt>
            <c:idx val="0"/>
            <c:bubble3D val="0"/>
            <c:spPr>
              <a:solidFill>
                <a:srgbClr val="40A4C8"/>
              </a:solidFill>
              <a:ln w="19050">
                <a:noFill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1-F831-4568-819D-747672E8DCB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3-F831-4568-819D-747672E8DCB3}"/>
              </c:ext>
            </c:extLst>
          </c:dPt>
          <c:cat>
            <c:numRef>
              <c:f>Planilha1!$A$2:$A$3</c:f>
              <c:numCache>
                <c:formatCode>General</c:formatCode>
                <c:ptCount val="2"/>
              </c:numCache>
            </c:num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31-4568-819D-747672E8DC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B4BCA-7CD6-4B8A-9538-ADB9BD736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F97F5B-5E09-4563-83D3-C302E610D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14A70D-4332-4A8E-B8BA-4A6B789B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88A449-477C-4269-A4FB-D09D5F2D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3A43FD-48A2-4F69-B4BA-C4DA35F5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553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FD7A7-7B8F-402C-8C79-FB31AFCD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F620E4A-5E49-4687-A1CF-7385B24FB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25733F-3FD1-4622-B875-B88C191B2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5E44C4-30C0-403B-849C-A3880CBE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DE665C-D382-42F1-BC73-4ECDF0AD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21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5C6D4E-4122-417E-9729-AA0327D25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479B7C-F045-437B-A4C4-8A901D5E4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9DE7B0-A4CB-474A-85AC-BC20805C5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1C48C2-CCFF-49A2-99B4-3567E800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07BC9A-FD42-468E-B585-192C3658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555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C9A3B-4EB4-4E07-AE82-CBF43B1A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A958FD-5D19-4A22-9CB3-5FDB313CB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DB429B-8CDA-4B37-9B9A-D204065D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A253CF-B8E3-472F-A946-EE8A1551C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4ECA8B-2513-402D-B885-61B6EE65A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59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379F6-C2D2-4D94-8048-AC38AF16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8C66D-3014-47B3-B1DA-693085727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53835D-E908-4247-941F-9245A56C0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52DE44-9E2D-4A2D-9D6A-E69A50B2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4283D5-40AD-4D41-83CF-F2715823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15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43C20-B169-4119-B7D4-0D002E8B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8C682D-BBCC-4802-9541-2EE6280AF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544AF3-7193-4780-8C18-42B0AA86C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21AB37-E338-4093-B17E-326FD1AE3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3D0AA8-90DA-4E64-A111-F5AE049A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A08CD3-15DC-4763-9258-0CD404BE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55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7E7EF-8CFC-42A4-A060-DD1EAFFA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D46474-28F3-48B7-92F8-AD4C3C01C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0B5B41-49CB-44B2-9884-C329C2E87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C94079D-46BC-4745-A18A-E3DF839088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88D743-87EA-4725-AC1A-4D2515F23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673E5F-C3DD-4D84-97CA-51F4AD7B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EEF2C3-D8F2-4D00-ADF6-5D3FF68C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592197F-AA3E-4D71-94E5-68F694D0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61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9189C-4AA3-42A0-900F-C45E0FE6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E7DE2EF-9F48-4F04-97AE-14AC8666A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28275FB-797D-45D1-95E0-82DFE1B8F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213571-4C7F-4E72-8283-1C11C1EB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260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C2195B-F283-432B-9557-54D7BDA2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E6A6F4-BA33-4803-B48F-B8EF8258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1EE440-F349-4EF3-805D-C117F498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14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7E883-CF97-41D1-A178-F7D979D6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4AE4F7-ED81-4DC5-9406-457AFFEB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9A002A-259D-4919-BB88-9175558B2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F30D24-ABCE-4624-8995-54637BC3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EFB415-A3C9-4BD4-9AA7-02D286CA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C0F670-4E19-443B-A16C-48D0EADA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61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7E633-9081-4A6E-90C5-2E7E1EE9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5EF47-EB1E-4A6E-9960-1DEF81381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06A7C3-1554-45F7-85BC-5782812DE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ADC352-7EF4-4E27-80F2-9CEF3C62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BAE095-3516-4454-9291-D67C13E25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2DEB95-9FFF-428F-9B2D-354B3D8B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233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AB69DB1-7CC0-43F2-A335-17D3FC074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946166-2173-4C40-823E-DCB0F05D6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F66977-8F72-44A8-915D-29C1C6C77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DF99D-24F9-4ED1-84BA-7CF5C02D33EF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6BC05C-1E0C-4069-B78C-C153CCE84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ED1C95-C760-429B-951B-8FA7E9C81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3CC35-0880-4528-8E33-5417736C60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22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putador, quarto, mesa&#10;&#10;Descrição gerada automaticamente">
            <a:extLst>
              <a:ext uri="{FF2B5EF4-FFF2-40B4-BE49-F238E27FC236}">
                <a16:creationId xmlns:a16="http://schemas.microsoft.com/office/drawing/2014/main" id="{615B98FC-9EC9-4BF1-A460-1B22CF13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6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70A049C-22CF-423F-8412-5C9361340ACB}"/>
              </a:ext>
            </a:extLst>
          </p:cNvPr>
          <p:cNvGrpSpPr/>
          <p:nvPr/>
        </p:nvGrpSpPr>
        <p:grpSpPr>
          <a:xfrm>
            <a:off x="533359" y="1443655"/>
            <a:ext cx="11125283" cy="4590114"/>
            <a:chOff x="448" y="925124"/>
            <a:chExt cx="11125283" cy="459011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8D24F16-8655-4CAE-9D59-E53CB8B0D447}"/>
                </a:ext>
              </a:extLst>
            </p:cNvPr>
            <p:cNvSpPr/>
            <p:nvPr/>
          </p:nvSpPr>
          <p:spPr>
            <a:xfrm>
              <a:off x="15957" y="925124"/>
              <a:ext cx="11094265" cy="4590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Tela de celula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A5E7BE07-6BB6-4709-AB77-EC83F69F9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30" b="3099"/>
            <a:stretch/>
          </p:blipFill>
          <p:spPr>
            <a:xfrm>
              <a:off x="448" y="925124"/>
              <a:ext cx="11125283" cy="4590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107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08F0BB3-7B38-43DA-89DA-220A2D227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5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ássaro, flor&#10;&#10;Descrição gerada automaticamente">
            <a:extLst>
              <a:ext uri="{FF2B5EF4-FFF2-40B4-BE49-F238E27FC236}">
                <a16:creationId xmlns:a16="http://schemas.microsoft.com/office/drawing/2014/main" id="{0367D759-3486-4775-8A9D-F9AA735B4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FEB671C-24A9-4707-BD03-A811449ED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"/>
          <a:stretch/>
        </p:blipFill>
        <p:spPr>
          <a:xfrm>
            <a:off x="2011004" y="1168781"/>
            <a:ext cx="8169992" cy="5346363"/>
          </a:xfrm>
          <a:prstGeom prst="rect">
            <a:avLst/>
          </a:prstGeom>
          <a:ln w="127000">
            <a:solidFill>
              <a:schemeClr val="tx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8823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D89FE55-9250-417D-B991-0BE8CE40E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3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332E7A7-5584-40CB-92F3-75E90C15A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AA3D262D-241A-411C-A3F5-88E166F9C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8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59A26A5-9ECF-40D3-AC3D-F655570C3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6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56B5E33-60C6-4959-9762-06DA06485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7B1848D4-4A83-4ED3-A853-696A9ACB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0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D036F5-5C0C-4A8E-A60A-5AA3D69A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5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mesa, lego&#10;&#10;Descrição gerada automaticamente">
            <a:extLst>
              <a:ext uri="{FF2B5EF4-FFF2-40B4-BE49-F238E27FC236}">
                <a16:creationId xmlns:a16="http://schemas.microsoft.com/office/drawing/2014/main" id="{4E76DA91-B975-44A4-A860-4CE288D12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82D18D6-2628-45FC-BCB3-69CA2A76EC69}"/>
              </a:ext>
            </a:extLst>
          </p:cNvPr>
          <p:cNvGrpSpPr/>
          <p:nvPr/>
        </p:nvGrpSpPr>
        <p:grpSpPr>
          <a:xfrm>
            <a:off x="373409" y="1907815"/>
            <a:ext cx="6994554" cy="3541600"/>
            <a:chOff x="338006" y="2439551"/>
            <a:chExt cx="6994554" cy="3541600"/>
          </a:xfrm>
        </p:grpSpPr>
        <p:graphicFrame>
          <p:nvGraphicFramePr>
            <p:cNvPr id="4" name="Gráfico 3">
              <a:extLst>
                <a:ext uri="{FF2B5EF4-FFF2-40B4-BE49-F238E27FC236}">
                  <a16:creationId xmlns:a16="http://schemas.microsoft.com/office/drawing/2014/main" id="{45BF9CE3-1EE7-43E5-85C4-AE82946E87C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54300610"/>
                </p:ext>
              </p:extLst>
            </p:nvPr>
          </p:nvGraphicFramePr>
          <p:xfrm>
            <a:off x="711504" y="2639606"/>
            <a:ext cx="2912358" cy="27997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5" name="Gráfico 4">
              <a:extLst>
                <a:ext uri="{FF2B5EF4-FFF2-40B4-BE49-F238E27FC236}">
                  <a16:creationId xmlns:a16="http://schemas.microsoft.com/office/drawing/2014/main" id="{C97F82BC-3762-4EF0-8A75-F0A5E50F20E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1430866"/>
                </p:ext>
              </p:extLst>
            </p:nvPr>
          </p:nvGraphicFramePr>
          <p:xfrm>
            <a:off x="4647404" y="2639606"/>
            <a:ext cx="2685156" cy="27997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FAEC147-7A84-4C28-BBCC-0068D70D9639}"/>
                </a:ext>
              </a:extLst>
            </p:cNvPr>
            <p:cNvSpPr txBox="1"/>
            <p:nvPr/>
          </p:nvSpPr>
          <p:spPr>
            <a:xfrm>
              <a:off x="1781451" y="3759149"/>
              <a:ext cx="851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38%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0DC8E30D-6F01-43E7-AC72-611B87510507}"/>
                </a:ext>
              </a:extLst>
            </p:cNvPr>
            <p:cNvSpPr txBox="1"/>
            <p:nvPr/>
          </p:nvSpPr>
          <p:spPr>
            <a:xfrm>
              <a:off x="5636784" y="3741505"/>
              <a:ext cx="8124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72%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B7226D4-FCFD-4F07-89E9-BE1BEED8EBD5}"/>
                </a:ext>
              </a:extLst>
            </p:cNvPr>
            <p:cNvSpPr txBox="1"/>
            <p:nvPr/>
          </p:nvSpPr>
          <p:spPr>
            <a:xfrm>
              <a:off x="338006" y="2458661"/>
              <a:ext cx="889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2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pt-BR" dirty="0"/>
                <a:t>2019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EC80CB7A-AF44-4FDD-88A8-837FB13BCA62}"/>
                </a:ext>
              </a:extLst>
            </p:cNvPr>
            <p:cNvSpPr txBox="1"/>
            <p:nvPr/>
          </p:nvSpPr>
          <p:spPr>
            <a:xfrm>
              <a:off x="3623862" y="2439551"/>
              <a:ext cx="1300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24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pt-BR" dirty="0"/>
                <a:t>Março 2020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D44325-96AC-4D5E-95CB-8B53F10B2D20}"/>
                </a:ext>
              </a:extLst>
            </p:cNvPr>
            <p:cNvSpPr txBox="1"/>
            <p:nvPr/>
          </p:nvSpPr>
          <p:spPr>
            <a:xfrm>
              <a:off x="6296536" y="5581041"/>
              <a:ext cx="103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latin typeface="Arial" panose="020B0604020202020204" pitchFamily="34" charset="0"/>
                  <a:cs typeface="Arial" panose="020B0604020202020204" pitchFamily="34" charset="0"/>
                </a:rPr>
                <a:t>Exame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07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500">
        <p:push/>
      </p:transition>
    </mc:Choice>
    <mc:Fallback xmlns="">
      <p:transition spd="slow">
        <p:push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D00B16F-D5DB-4C1E-ADC6-CB6487505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7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EAE5AB04-9C20-4DAE-B9B1-B29496590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41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45D223D7-EC13-4007-A570-605C5EB61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50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4602C734-7DBE-48FB-8D59-93D97F3BC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173" y="-15939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250">
        <p:push/>
      </p:transition>
    </mc:Choice>
    <mc:Fallback xmlns=""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, screenshot, desenho&#10;&#10;Descrição gerada automaticamente">
            <a:extLst>
              <a:ext uri="{FF2B5EF4-FFF2-40B4-BE49-F238E27FC236}">
                <a16:creationId xmlns:a16="http://schemas.microsoft.com/office/drawing/2014/main" id="{ED2E8DE7-D9F2-476E-BEE5-406CCBC46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0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7BC4CBFC-16E6-402D-8B46-D93C07573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8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ássaro, flor&#10;&#10;Descrição gerada automaticamente">
            <a:extLst>
              <a:ext uri="{FF2B5EF4-FFF2-40B4-BE49-F238E27FC236}">
                <a16:creationId xmlns:a16="http://schemas.microsoft.com/office/drawing/2014/main" id="{A1D8667C-F539-416D-AD87-EFC99DB72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3C95B70-FBDE-428C-AA41-0627D3DAD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59861"/>
              </p:ext>
            </p:extLst>
          </p:nvPr>
        </p:nvGraphicFramePr>
        <p:xfrm>
          <a:off x="500823" y="1158761"/>
          <a:ext cx="11190353" cy="514100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83728">
                  <a:extLst>
                    <a:ext uri="{9D8B030D-6E8A-4147-A177-3AD203B41FA5}">
                      <a16:colId xmlns:a16="http://schemas.microsoft.com/office/drawing/2014/main" val="2201011817"/>
                    </a:ext>
                  </a:extLst>
                </a:gridCol>
                <a:gridCol w="1014756">
                  <a:extLst>
                    <a:ext uri="{9D8B030D-6E8A-4147-A177-3AD203B41FA5}">
                      <a16:colId xmlns:a16="http://schemas.microsoft.com/office/drawing/2014/main" val="3757632463"/>
                    </a:ext>
                  </a:extLst>
                </a:gridCol>
                <a:gridCol w="7353545">
                  <a:extLst>
                    <a:ext uri="{9D8B030D-6E8A-4147-A177-3AD203B41FA5}">
                      <a16:colId xmlns:a16="http://schemas.microsoft.com/office/drawing/2014/main" val="3982170895"/>
                    </a:ext>
                  </a:extLst>
                </a:gridCol>
                <a:gridCol w="1088804">
                  <a:extLst>
                    <a:ext uri="{9D8B030D-6E8A-4147-A177-3AD203B41FA5}">
                      <a16:colId xmlns:a16="http://schemas.microsoft.com/office/drawing/2014/main" val="2061750159"/>
                    </a:ext>
                  </a:extLst>
                </a:gridCol>
                <a:gridCol w="1349520">
                  <a:extLst>
                    <a:ext uri="{9D8B030D-6E8A-4147-A177-3AD203B41FA5}">
                      <a16:colId xmlns:a16="http://schemas.microsoft.com/office/drawing/2014/main" val="3906423900"/>
                    </a:ext>
                  </a:extLst>
                </a:gridCol>
              </a:tblGrid>
              <a:tr h="4612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pt-BR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 </a:t>
                      </a:r>
                      <a:b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Associada</a:t>
                      </a:r>
                      <a:endParaRPr lang="pt-BR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 do Requisito</a:t>
                      </a:r>
                      <a:endParaRPr lang="pt-BR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Prioridade</a:t>
                      </a:r>
                      <a:endParaRPr lang="pt-BR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 Requisito 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/>
                </a:tc>
                <a:extLst>
                  <a:ext uri="{0D108BD9-81ED-4DB2-BD59-A6C34878D82A}">
                    <a16:rowId xmlns:a16="http://schemas.microsoft.com/office/drawing/2014/main" val="707562927"/>
                  </a:ext>
                </a:extLst>
              </a:tr>
              <a:tr h="3083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pt-BR" sz="14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pt-BR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78162072"/>
                  </a:ext>
                </a:extLst>
              </a:tr>
              <a:tr h="3177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</a:t>
                      </a:r>
                      <a:endParaRPr lang="pt-BR" sz="14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criará dashboard para exibir os funcionários que estão em home office e as horas cumpridas.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35063318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exibirá uma dashboard para o fluxo de processo no computador.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52007400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4.2.1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Criar um protótipo de dashboard estático.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97528266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4.3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será capaz de exibir os programas utilizados pelos funcionários.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0146631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irá fazer alertas sobre o uso dos processos.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0837366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4.4.1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alertas serão enviados pelo aplicativo de mensagens Telegram.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4513526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irá criar relatórios para análise de resultados.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13083409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será utilizado em máquina virtual em Linux.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00751200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sistema fará o monitoramento da navegação no brownser.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1107689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4.6.1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monitoramento será feito do navegador Firefox.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95883203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Criar uma tela para aplicação em JavaSwing.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25304274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4.7.1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tela deve mostras os dados do hardware (Memória, CPU, Disco)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97770461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4.7.2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tela deve conter as paletas de cores da empresa. (Amarelo, Preto e Branco)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3612251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4.7.3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design deve seguir as regras de alinhamento de interface.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01980346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4.7.4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Utilizar a API OSHI para o monitoramento de processo. (Memória, CPU, Disco)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3633812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4.7.4.1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dados capturados devem ser enviados para o Banco de Dados.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612410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4.7.4.2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timer de captura deve ser a cada X segundos.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Não Funcional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0992326"/>
                  </a:ext>
                </a:extLst>
              </a:tr>
              <a:tr h="23191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4.7.4.3</a:t>
                      </a:r>
                      <a:endParaRPr lang="pt-BR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Listar as </a:t>
                      </a:r>
                      <a:r>
                        <a:rPr lang="pt-BR" sz="1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informaçoes</a:t>
                      </a:r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hardware.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026" marR="2026" marT="20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4116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55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1105F95A-6A7B-46C3-953E-505D7A3B0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473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305</Words>
  <Application>Microsoft Office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INGRID NAOMI IYAMA .</dc:creator>
  <cp:lastModifiedBy>Ingrid Naomi IYama</cp:lastModifiedBy>
  <cp:revision>12</cp:revision>
  <dcterms:created xsi:type="dcterms:W3CDTF">2020-05-07T00:17:17Z</dcterms:created>
  <dcterms:modified xsi:type="dcterms:W3CDTF">2020-06-29T21:46:16Z</dcterms:modified>
</cp:coreProperties>
</file>